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Montserrat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gD0X7wH3vf1QC/IJokUCsVYaZX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2" Type="http://customschemas.google.com/relationships/presentationmetadata" Target="metadata"/><Relationship Id="rId9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/>
          <p:nvPr>
            <p:ph idx="2" type="sldImg"/>
          </p:nvPr>
        </p:nvSpPr>
        <p:spPr>
          <a:xfrm>
            <a:off x="87313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eeg" showMasterSp="0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ctrTitle"/>
          </p:nvPr>
        </p:nvSpPr>
        <p:spPr>
          <a:xfrm>
            <a:off x="1524000" y="1600199"/>
            <a:ext cx="9144000" cy="1913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3000"/>
              <a:buFont typeface="Montserrat"/>
              <a:buNone/>
              <a:defRPr b="1" i="0" sz="3000" cap="non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1pPr>
            <a:lvl2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6"/>
          <p:cNvSpPr txBox="1"/>
          <p:nvPr>
            <p:ph idx="10" type="dt"/>
          </p:nvPr>
        </p:nvSpPr>
        <p:spPr>
          <a:xfrm>
            <a:off x="8382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1" type="ftr"/>
          </p:nvPr>
        </p:nvSpPr>
        <p:spPr>
          <a:xfrm>
            <a:off x="4038600" y="65001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2" type="sldNum"/>
          </p:nvPr>
        </p:nvSpPr>
        <p:spPr>
          <a:xfrm>
            <a:off x="86106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838200" y="1626031"/>
            <a:ext cx="10515600" cy="674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3000"/>
              <a:buFont typeface="Montserrat"/>
              <a:buNone/>
              <a:defRPr b="1" i="0" sz="3000" cap="non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838200" y="2406316"/>
            <a:ext cx="10515600" cy="385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/>
            </a:lvl3pPr>
            <a:lvl4pPr indent="-32385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Char char="•"/>
              <a:defRPr sz="1500"/>
            </a:lvl4pPr>
            <a:lvl5pPr indent="-3175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0" type="dt"/>
          </p:nvPr>
        </p:nvSpPr>
        <p:spPr>
          <a:xfrm>
            <a:off x="8382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1" type="ftr"/>
          </p:nvPr>
        </p:nvSpPr>
        <p:spPr>
          <a:xfrm>
            <a:off x="4038600" y="65001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6106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838200" y="1626031"/>
            <a:ext cx="10515600" cy="674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3000"/>
              <a:buFont typeface="Montserrat"/>
              <a:buNone/>
              <a:defRPr b="1" i="0" sz="3000" cap="non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838200" y="2405393"/>
            <a:ext cx="5181600" cy="3846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6172200" y="2405393"/>
            <a:ext cx="5181600" cy="3846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0" type="dt"/>
          </p:nvPr>
        </p:nvSpPr>
        <p:spPr>
          <a:xfrm>
            <a:off x="8382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1" type="ftr"/>
          </p:nvPr>
        </p:nvSpPr>
        <p:spPr>
          <a:xfrm>
            <a:off x="4038600" y="65001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6106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>
  <p:cSld name="Vergelijking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8200" y="239671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000"/>
              <a:buNone/>
              <a:defRPr b="1" i="0" sz="2000" cap="non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3316913"/>
            <a:ext cx="5157787" cy="2956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0612" y="239671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2000"/>
              <a:buNone/>
              <a:defRPr b="1" i="0" sz="2000" cap="non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3316912"/>
            <a:ext cx="5183188" cy="2956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5001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838200" y="1626031"/>
            <a:ext cx="10515600" cy="674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838200" y="1626031"/>
            <a:ext cx="10515600" cy="674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3000"/>
              <a:buFont typeface="Montserrat"/>
              <a:buNone/>
              <a:defRPr b="1" i="0" sz="3000" cap="non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0" type="dt"/>
          </p:nvPr>
        </p:nvSpPr>
        <p:spPr>
          <a:xfrm>
            <a:off x="8382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1" type="ftr"/>
          </p:nvPr>
        </p:nvSpPr>
        <p:spPr>
          <a:xfrm>
            <a:off x="4038600" y="65001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6106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Leeg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0" type="dt"/>
          </p:nvPr>
        </p:nvSpPr>
        <p:spPr>
          <a:xfrm>
            <a:off x="8382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1" type="ftr"/>
          </p:nvPr>
        </p:nvSpPr>
        <p:spPr>
          <a:xfrm>
            <a:off x="4038600" y="65001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6106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>
            <a:off x="836612" y="1674789"/>
            <a:ext cx="3932237" cy="108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5180012" y="1674789"/>
            <a:ext cx="6172200" cy="4572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1" sz="18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1" sz="18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1" sz="18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1" sz="18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1" sz="18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839788" y="2885168"/>
            <a:ext cx="3932237" cy="3361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2"/>
          <p:cNvSpPr txBox="1"/>
          <p:nvPr>
            <p:ph idx="10" type="dt"/>
          </p:nvPr>
        </p:nvSpPr>
        <p:spPr>
          <a:xfrm>
            <a:off x="8382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1" type="ftr"/>
          </p:nvPr>
        </p:nvSpPr>
        <p:spPr>
          <a:xfrm>
            <a:off x="4038600" y="65001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6106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>
  <p:cSld name="Afbeelding met bijschrif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1674789"/>
            <a:ext cx="6172200" cy="45520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879949"/>
            <a:ext cx="3932237" cy="3345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5001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836612" y="1674789"/>
            <a:ext cx="3932237" cy="108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3F7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7164122" y="136525"/>
            <a:ext cx="8002322" cy="576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15985" y="154632"/>
            <a:ext cx="9160030" cy="1457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"/>
          <p:cNvSpPr txBox="1"/>
          <p:nvPr>
            <p:ph type="title"/>
          </p:nvPr>
        </p:nvSpPr>
        <p:spPr>
          <a:xfrm>
            <a:off x="838200" y="1626031"/>
            <a:ext cx="10515600" cy="674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Pts val="3000"/>
              <a:buFont typeface="Montserrat"/>
              <a:buNone/>
              <a:defRPr b="1" i="0" sz="30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838200" y="2406316"/>
            <a:ext cx="10515600" cy="3850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1" i="0" sz="16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238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1" i="0" sz="14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5001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5001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980B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/>
          <p:nvPr/>
        </p:nvSpPr>
        <p:spPr>
          <a:xfrm>
            <a:off x="5379650" y="566675"/>
            <a:ext cx="67158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nl-NL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  <a:r>
              <a:rPr b="1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Maart 202</a:t>
            </a:r>
            <a:r>
              <a:rPr b="1" lang="nl-NL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1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in </a:t>
            </a:r>
            <a:r>
              <a:rPr b="1" lang="nl-NL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Amsterdam - Hersenolympiade!</a:t>
            </a:r>
            <a:endParaRPr b="1" sz="20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nl-NL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Netherlands Institute for Neuroscience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De kenniscompetitie over de hersenen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voor middelbare scholieren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Met</a:t>
            </a: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demonstraties en presentaties</a:t>
            </a: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om meer over de fascinerende hersenen te leren!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5050" y="3285963"/>
            <a:ext cx="1843794" cy="327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8711" y="3285963"/>
            <a:ext cx="2464444" cy="327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 title="BrainOlympiad-english-202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50" y="0"/>
            <a:ext cx="48485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/>
          <p:nvPr/>
        </p:nvSpPr>
        <p:spPr>
          <a:xfrm>
            <a:off x="5211460" y="4397412"/>
            <a:ext cx="65604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Weet je de antwoorden niet? Geen probleem. Ontvang </a:t>
            </a:r>
            <a:r>
              <a:rPr b="1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het </a:t>
            </a:r>
            <a:r>
              <a:rPr b="1" lang="nl-NL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e-book</a:t>
            </a:r>
            <a:r>
              <a:rPr b="1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“BrainFacts” </a:t>
            </a: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om je goed voor te bereiden op deze</a:t>
            </a:r>
            <a:r>
              <a:rPr b="1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kennisquiz!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De winnaar mag Nederland vertegenwoordigen tijdens de </a:t>
            </a:r>
            <a:r>
              <a:rPr b="1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International Brain Bee </a:t>
            </a: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1" i="0" sz="20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9270" y="2054016"/>
            <a:ext cx="2535303" cy="1925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2"/>
          <p:cNvGrpSpPr/>
          <p:nvPr/>
        </p:nvGrpSpPr>
        <p:grpSpPr>
          <a:xfrm>
            <a:off x="9276578" y="1945377"/>
            <a:ext cx="2355842" cy="1962220"/>
            <a:chOff x="6992070" y="2905855"/>
            <a:chExt cx="3743592" cy="2988911"/>
          </a:xfrm>
        </p:grpSpPr>
        <p:pic>
          <p:nvPicPr>
            <p:cNvPr id="84" name="Google Shape;84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92070" y="2905855"/>
              <a:ext cx="3743592" cy="2988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2"/>
            <p:cNvSpPr/>
            <p:nvPr/>
          </p:nvSpPr>
          <p:spPr>
            <a:xfrm>
              <a:off x="7167563" y="3062288"/>
              <a:ext cx="947737" cy="20955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951612" y="3057526"/>
              <a:ext cx="1535413" cy="32861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2"/>
          <p:cNvSpPr txBox="1"/>
          <p:nvPr/>
        </p:nvSpPr>
        <p:spPr>
          <a:xfrm>
            <a:off x="5211460" y="1133812"/>
            <a:ext cx="297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Van welk hersengebied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zie je hier een plakje?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8220600" y="1133800"/>
            <a:ext cx="397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b="0" i="0" lang="nl-NL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elke ziekte </a:t>
            </a:r>
            <a:r>
              <a:rPr lang="nl-NL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heeft </a:t>
            </a:r>
            <a:r>
              <a:rPr b="0" i="0" lang="nl-NL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de hersenen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in het rechter plaatje aangetast?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5190144" y="363514"/>
            <a:ext cx="382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Voorbeeldvraag van de quiz: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9438810" y="98301"/>
            <a:ext cx="257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*De eigenlijke vragen zijn in het Engels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2" title="BrainOlympiad-english-202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48485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5530573" y="720869"/>
            <a:ext cx="6453412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Inschrijven??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Dat kan </a:t>
            </a:r>
            <a:r>
              <a:rPr lang="nl-NL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via</a:t>
            </a: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nl-NL" sz="2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www.hersenolympiade.nl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of scan de </a:t>
            </a:r>
            <a:r>
              <a:rPr b="1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QR-code</a:t>
            </a:r>
            <a:r>
              <a:rPr b="0" i="0" lang="nl-NL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NU!!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48938" l="0" r="0" t="0"/>
          <a:stretch/>
        </p:blipFill>
        <p:spPr>
          <a:xfrm>
            <a:off x="10859526" y="3472435"/>
            <a:ext cx="623015" cy="94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50706"/>
          <a:stretch/>
        </p:blipFill>
        <p:spPr>
          <a:xfrm>
            <a:off x="11412374" y="3505024"/>
            <a:ext cx="623015" cy="90821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/>
          <p:nvPr/>
        </p:nvSpPr>
        <p:spPr>
          <a:xfrm>
            <a:off x="8787759" y="3397575"/>
            <a:ext cx="206604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En vergeet niet om onze social media te volgen ☺</a:t>
            </a:r>
            <a:endParaRPr b="0" i="0" sz="18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23175" r="21111" t="0"/>
          <a:stretch/>
        </p:blipFill>
        <p:spPr>
          <a:xfrm>
            <a:off x="9386329" y="4488098"/>
            <a:ext cx="2026045" cy="2036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kedIn for Marketing - YouTube" id="101" name="Google Shape;10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2541" y="3085685"/>
            <a:ext cx="349320" cy="34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3272" y="3197849"/>
            <a:ext cx="3003341" cy="34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title="BrainOlympiad-english-2026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48485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2021-11-25T08:36:50Z</dcterms:created>
  <dc:creator>Marijn van Wingerden</dc:creator>
</cp:coreProperties>
</file>