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61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0B9"/>
    <a:srgbClr val="E4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056-96F7-4E92-969F-D0421DD40241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98D6-1BD7-4D04-BAC1-719BA84AE7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70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9D4F8-478A-4FBC-BABF-5849604F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13022"/>
          </a:xfr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b="1" i="0" kern="1200" cap="none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DD66F0-D9C1-4CBB-89A5-D3A54F68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just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F1C23-5098-405C-9A13-304E32F3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BA4528D3-D4C8-49B3-B2D8-A9B8F909AAF9}" type="datetime1">
              <a:rPr lang="nl-NL" smtClean="0"/>
              <a:t>25-11-2021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072925-B32A-43A2-A372-E7A6729B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nl-NL" dirty="0"/>
              <a:t>2019 © Nederlandse Hersenolympiade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F5C71F-1230-4300-8FB6-5666268F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D48B1EF-78B4-48B6-AB27-6BB552D1E56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9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AB18F-C66C-4700-8853-95512A4C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b="1" i="0" kern="1200" cap="none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FE0710-01D7-46E2-BC69-BD5195FC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600"/>
            </a:lvl3pPr>
            <a:lvl4pPr>
              <a:lnSpc>
                <a:spcPct val="150000"/>
              </a:lnSpc>
              <a:spcBef>
                <a:spcPts val="0"/>
              </a:spcBef>
              <a:defRPr sz="1500"/>
            </a:lvl4pPr>
            <a:lvl5pPr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D844E-7EED-4B81-9F33-4F6641CE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4554-000C-47C1-9A56-A02A0FA98916}" type="datetime1">
              <a:rPr lang="nl-NL" smtClean="0"/>
              <a:t>25-11-2021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E094B5-9D51-4086-8FF4-3F38D651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307B9A-B3E6-477C-A5EC-EABC0549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41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A5AF5-B27D-4A61-B21F-3DB23E05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b="1" i="0" kern="1200" cap="none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A0173-D1DB-401F-B0D6-3AFBEB97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5393"/>
            <a:ext cx="5181600" cy="38465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F33359-A8FF-4CA2-B17C-A6B3B1009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5393"/>
            <a:ext cx="5181600" cy="38465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DC4614-F47E-4F9F-A113-64653BE2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CE58-C1FD-4FE4-AF20-B06AFA042CA2}" type="datetime1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4A9876-7F28-4CF1-BAE3-181E19D0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B279A1-BDA4-40A7-A04E-DAF46E50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2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5D3F9F-58BD-4727-AE99-1FB515AAE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6719"/>
            <a:ext cx="5157787" cy="82391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1" i="0" kern="1200" cap="all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39A555-193B-4640-A8D0-AA1CFCC8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16913"/>
            <a:ext cx="5157787" cy="2956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A3EC6B-D565-49C6-8369-303E247EF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396719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lang="nl-NL" sz="2000" b="1" i="0" kern="1200" cap="all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3B8965-7D19-464E-9F47-598DD34F6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16912"/>
            <a:ext cx="5183188" cy="29562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E67514-56CE-4D4F-BF0E-C9C61436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E4AD-F92F-47EA-8246-42BC2378C9A2}" type="datetime1">
              <a:rPr lang="nl-NL" smtClean="0"/>
              <a:t>25-11-2021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4DAD5E-FE5A-407F-927F-A6F605E1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1509DC-8DD9-4747-8915-E720A656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EA6E0FBA-3AB3-4A81-B91A-C8E2D42A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1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B65A-CD38-4E41-9996-8FD35D1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b="1" i="0" kern="1200" cap="none" baseline="0" dirty="0" smtClean="0">
                <a:solidFill>
                  <a:srgbClr val="298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5E7EE9C-F990-4411-BB5D-75C1763D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697-8237-4C79-A112-A30B3A67A4E5}" type="datetime1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9001E5-1C7F-4D8D-B121-AD275ED5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300523-E979-4B16-BEB1-BCD05BB5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57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9695D97-3D6D-4949-B47C-ED7EAC6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AD63-111C-41C3-88B0-D79E255E8E3C}" type="datetime1">
              <a:rPr lang="nl-NL" smtClean="0"/>
              <a:t>25-11-2021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E55D9F-E20D-4927-BFF6-9ADF18D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F13E93-1833-44C7-A0AF-730CC3AB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48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BC8B7-DF1E-4FEC-AAD5-F3094677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74789"/>
            <a:ext cx="3932237" cy="1085249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BEFBEE-38FE-4158-B017-E5757EBF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674789"/>
            <a:ext cx="6172200" cy="4572007"/>
          </a:xfrm>
        </p:spPr>
        <p:txBody>
          <a:bodyPr/>
          <a:lstStyle>
            <a:lvl1pPr marL="228600" indent="-228600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b="1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4F825F-06F2-4A2F-9D50-50723484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5168"/>
            <a:ext cx="3932237" cy="33616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214709-707A-419E-8C24-36B3816A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DF0-3E4C-4B25-8FAC-1EDC0D6C82BA}" type="datetime1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9046BD-7058-464C-A3E7-94703730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87CB16-8B90-449B-B287-7697484F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40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DA02B2-9297-4841-B7A8-A502C4AE6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74789"/>
            <a:ext cx="6172200" cy="45520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8948A2-0D71-4DE9-9F6A-00EC423C3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9949"/>
            <a:ext cx="3932237" cy="33451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0375FB-A299-427E-9989-E532161D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4435-33DC-416B-AB48-7930B3808315}" type="datetime1">
              <a:rPr lang="nl-NL" smtClean="0"/>
              <a:t>25-11-2021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4DD9CB-A1BE-4132-8A24-73E6AB04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2019 © Nederlandse Hersenolympiade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64FB69-DBB3-4BEE-92DF-8657C966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B1EF-78B4-48B6-AB27-6BB552D1E56C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F62FB3-EBAE-47C9-A5DD-30BF341A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74789"/>
            <a:ext cx="3932237" cy="1085249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3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FC63344-3480-4E7F-8C9F-84EEC19B86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4122" y="136525"/>
            <a:ext cx="8002322" cy="57616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73EACB-3FF2-4BC8-96EB-08112D64BBE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5" y="154632"/>
            <a:ext cx="9160030" cy="1457742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3F37B8-C3A7-440F-A15E-F903C52D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78A49E-131E-4CD5-9685-597890FB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6316"/>
            <a:ext cx="10515600" cy="385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52748D-AF2C-468F-815C-C09399DD1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980B9"/>
                </a:solidFill>
              </a:defRPr>
            </a:lvl1pPr>
          </a:lstStyle>
          <a:p>
            <a:fld id="{6CBC5A64-8234-49B8-8743-E5861141DAC0}" type="datetime1">
              <a:rPr lang="nl-NL" smtClean="0"/>
              <a:t>25-11-2021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333B18-EAFD-4627-B8F0-57DA7DA2A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80B9"/>
                </a:solidFill>
              </a:defRPr>
            </a:lvl1pPr>
          </a:lstStyle>
          <a:p>
            <a:r>
              <a:rPr lang="nl-NL"/>
              <a:t>2019 © Nederlandse Hersenolympiade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00B266-B129-4464-BEE8-4386BB6C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980B9"/>
                </a:solidFill>
              </a:defRPr>
            </a:lvl1pPr>
          </a:lstStyle>
          <a:p>
            <a:fld id="{4D48B1EF-78B4-48B6-AB27-6BB552D1E56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5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18 -0.12407 L 1.51784 -0.375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33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nl-NL" sz="3000" b="1" i="0" kern="1200" cap="none" baseline="0" dirty="0" smtClean="0">
          <a:solidFill>
            <a:srgbClr val="2980B9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2AB93-166C-5148-ADB0-DC99D0A9B132}"/>
              </a:ext>
            </a:extLst>
          </p:cNvPr>
          <p:cNvSpPr/>
          <p:nvPr/>
        </p:nvSpPr>
        <p:spPr>
          <a:xfrm>
            <a:off x="5576552" y="1021688"/>
            <a:ext cx="65045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The knowledge competition about the brain</a:t>
            </a:r>
          </a:p>
          <a:p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for high school students</a:t>
            </a:r>
          </a:p>
          <a:p>
            <a:endParaRPr lang="en-US" sz="2000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There are also exhibitions/keynotes to discover and experience what kind of brain researches happen in the Netherlands (Groningen)</a:t>
            </a:r>
          </a:p>
          <a:p>
            <a:endParaRPr lang="en-US" sz="2000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Knowledge quizzes with: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B490C-0CD1-3847-B7A5-30BB6CC501DA}"/>
              </a:ext>
            </a:extLst>
          </p:cNvPr>
          <p:cNvSpPr/>
          <p:nvPr/>
        </p:nvSpPr>
        <p:spPr>
          <a:xfrm>
            <a:off x="5968263" y="4224588"/>
            <a:ext cx="4615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Multiple choice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Brain Anatomy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Patient 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An exciting final round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68E915-23D6-C04F-ACA4-24C401238F2F}"/>
              </a:ext>
            </a:extLst>
          </p:cNvPr>
          <p:cNvSpPr/>
          <p:nvPr/>
        </p:nvSpPr>
        <p:spPr>
          <a:xfrm>
            <a:off x="9603856" y="5978014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For example...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1ECD5-0FD8-E741-8164-C7D0EFFE6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2AB93-166C-5148-ADB0-DC99D0A9B132}"/>
              </a:ext>
            </a:extLst>
          </p:cNvPr>
          <p:cNvSpPr/>
          <p:nvPr/>
        </p:nvSpPr>
        <p:spPr>
          <a:xfrm>
            <a:off x="5570717" y="4277649"/>
            <a:ext cx="6238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You don’t know the answers? No problem. </a:t>
            </a:r>
          </a:p>
          <a:p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You can receive a book “BrainFacts” and a study guide to prepare yourself well for the quizzes!</a:t>
            </a:r>
          </a:p>
          <a:p>
            <a:endParaRPr lang="en-US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The winner will represent the Netherlands during </a:t>
            </a:r>
            <a:r>
              <a:rPr lang="en-US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the International Brain Bee in Paris!!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7A450D4-05D0-5541-86B0-4889C14E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83" y="1954443"/>
            <a:ext cx="2295714" cy="174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E4917CD-C205-C242-9749-9F342C624D26}"/>
              </a:ext>
            </a:extLst>
          </p:cNvPr>
          <p:cNvGrpSpPr/>
          <p:nvPr/>
        </p:nvGrpSpPr>
        <p:grpSpPr>
          <a:xfrm>
            <a:off x="9006840" y="1876606"/>
            <a:ext cx="2197799" cy="1826669"/>
            <a:chOff x="6992070" y="2905855"/>
            <a:chExt cx="3743592" cy="29889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3BD687-3A11-154F-81FB-18BF1B067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2070" y="2905855"/>
              <a:ext cx="3743592" cy="298891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99D0C8-1547-E047-99BD-E9DE30BA7198}"/>
                </a:ext>
              </a:extLst>
            </p:cNvPr>
            <p:cNvSpPr/>
            <p:nvPr/>
          </p:nvSpPr>
          <p:spPr>
            <a:xfrm>
              <a:off x="7167563" y="3062288"/>
              <a:ext cx="947737" cy="20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53E1AE-C4B5-7342-802A-EB0D87A93426}"/>
                </a:ext>
              </a:extLst>
            </p:cNvPr>
            <p:cNvSpPr/>
            <p:nvPr/>
          </p:nvSpPr>
          <p:spPr>
            <a:xfrm>
              <a:off x="8951612" y="3057526"/>
              <a:ext cx="1535413" cy="32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A2BCF8-74AA-944C-8B16-1BD1AB09183F}"/>
              </a:ext>
            </a:extLst>
          </p:cNvPr>
          <p:cNvSpPr txBox="1"/>
          <p:nvPr/>
        </p:nvSpPr>
        <p:spPr>
          <a:xfrm>
            <a:off x="5767563" y="113381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From which brain area</a:t>
            </a:r>
          </a:p>
          <a:p>
            <a:r>
              <a:rPr lang="en-US" sz="16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do you see a slice here?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53A85-EF9E-9348-AE03-D85BEE1C0D7B}"/>
              </a:ext>
            </a:extLst>
          </p:cNvPr>
          <p:cNvSpPr txBox="1"/>
          <p:nvPr/>
        </p:nvSpPr>
        <p:spPr>
          <a:xfrm>
            <a:off x="8689882" y="1133812"/>
            <a:ext cx="303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What brain disease do you see in the right picture?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486FD-0803-364E-8C95-D300AE537600}"/>
              </a:ext>
            </a:extLst>
          </p:cNvPr>
          <p:cNvSpPr/>
          <p:nvPr/>
        </p:nvSpPr>
        <p:spPr>
          <a:xfrm>
            <a:off x="5489056" y="363514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For example...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2FE07-FD9E-BE49-B049-701151CCCF25}"/>
              </a:ext>
            </a:extLst>
          </p:cNvPr>
          <p:cNvSpPr txBox="1"/>
          <p:nvPr/>
        </p:nvSpPr>
        <p:spPr>
          <a:xfrm>
            <a:off x="9006840" y="71126"/>
            <a:ext cx="303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*The questions are all in English in the Brain Olympiad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BFEA14-08C2-F242-B519-EBA12DDDD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2AB93-166C-5148-ADB0-DC99D0A9B132}"/>
              </a:ext>
            </a:extLst>
          </p:cNvPr>
          <p:cNvSpPr/>
          <p:nvPr/>
        </p:nvSpPr>
        <p:spPr>
          <a:xfrm>
            <a:off x="5515333" y="567965"/>
            <a:ext cx="6453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How can I participate?? </a:t>
            </a:r>
          </a:p>
          <a:p>
            <a:endParaRPr lang="en-US" b="1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You can register until </a:t>
            </a:r>
            <a:r>
              <a:rPr lang="en-US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31 december 2021 </a:t>
            </a:r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on </a:t>
            </a:r>
          </a:p>
          <a:p>
            <a:endParaRPr lang="en-US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400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www.hersenolympiade.nl</a:t>
            </a:r>
          </a:p>
          <a:p>
            <a:endParaRPr lang="en-US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or scan the </a:t>
            </a:r>
            <a:r>
              <a:rPr lang="en-US" b="1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QR-code</a:t>
            </a:r>
            <a:r>
              <a:rPr lang="en-US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 NOW!!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464CD-FDFB-D748-9BCD-0C4E1F7B8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t="9193" r="8902" b="8776"/>
          <a:stretch/>
        </p:blipFill>
        <p:spPr>
          <a:xfrm>
            <a:off x="5551536" y="3306904"/>
            <a:ext cx="3190503" cy="3132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08190-0985-EE48-B093-503E8FF7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8"/>
          <a:stretch/>
        </p:blipFill>
        <p:spPr>
          <a:xfrm>
            <a:off x="10844286" y="3274315"/>
            <a:ext cx="623015" cy="940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E4519-DCC8-5544-BB32-61CFB34EF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6"/>
          <a:stretch/>
        </p:blipFill>
        <p:spPr>
          <a:xfrm>
            <a:off x="11397134" y="3306904"/>
            <a:ext cx="623015" cy="908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0A69ED-0251-FB4D-B2A5-8E0985EC02E4}"/>
              </a:ext>
            </a:extLst>
          </p:cNvPr>
          <p:cNvSpPr/>
          <p:nvPr/>
        </p:nvSpPr>
        <p:spPr>
          <a:xfrm>
            <a:off x="8839150" y="3236884"/>
            <a:ext cx="206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</a:rPr>
              <a:t>And don’t forget to follow our social media </a:t>
            </a:r>
            <a:r>
              <a:rPr lang="en-US" sz="1600">
                <a:solidFill>
                  <a:schemeClr val="bg1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</a:t>
            </a:r>
            <a:endParaRPr lang="en-US" sz="1600">
              <a:solidFill>
                <a:schemeClr val="bg1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133A4F-167D-B349-927A-E1AEF125E0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r="21111"/>
          <a:stretch/>
        </p:blipFill>
        <p:spPr>
          <a:xfrm>
            <a:off x="9371089" y="4289978"/>
            <a:ext cx="2026045" cy="2036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F269E-591F-2C44-B749-E0991A349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16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Hersenolympiade" id="{B51FFDB1-0738-7A45-9109-F5C2A500BCB2}" vid="{5A74B7F6-34CE-9248-891F-B4A8C904103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4</TotalTime>
  <Words>162</Words>
  <Application>Microsoft Macintosh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</vt:lpstr>
      <vt:lpstr>Kantoorthema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Marijn van Wingerden</dc:creator>
  <cp:lastModifiedBy>Marijn van Wingerden</cp:lastModifiedBy>
  <cp:revision>2</cp:revision>
  <dcterms:created xsi:type="dcterms:W3CDTF">2021-11-25T08:36:50Z</dcterms:created>
  <dcterms:modified xsi:type="dcterms:W3CDTF">2021-11-25T08:46:29Z</dcterms:modified>
</cp:coreProperties>
</file>